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920" cy="5668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2024-10-29T11:48:57Z</dcterms:modified>
  <cp:revision>23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